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0" r:id="rId4"/>
  </p:sldMasterIdLst>
  <p:sldIdLst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01" autoAdjust="0"/>
    <p:restoredTop sz="94660"/>
  </p:normalViewPr>
  <p:slideViewPr>
    <p:cSldViewPr snapToGrid="0">
      <p:cViewPr>
        <p:scale>
          <a:sx n="79" d="100"/>
          <a:sy n="79" d="100"/>
        </p:scale>
        <p:origin x="787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hdphoto1.wdp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9A5CC-38EA-46E8-AEFB-DBEC0C8A11D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4F549-D7C4-4B9A-9DA7-A3343D27DD8B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1360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9A5CC-38EA-46E8-AEFB-DBEC0C8A11D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4F549-D7C4-4B9A-9DA7-A3343D27DD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4975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9A5CC-38EA-46E8-AEFB-DBEC0C8A11D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4F549-D7C4-4B9A-9DA7-A3343D27DD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30837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9A5CC-38EA-46E8-AEFB-DBEC0C8A11D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4F549-D7C4-4B9A-9DA7-A3343D27DD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3885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9A5CC-38EA-46E8-AEFB-DBEC0C8A11D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4F549-D7C4-4B9A-9DA7-A3343D27DD8B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91370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9A5CC-38EA-46E8-AEFB-DBEC0C8A11D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4F549-D7C4-4B9A-9DA7-A3343D27DD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9361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9A5CC-38EA-46E8-AEFB-DBEC0C8A11D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4F549-D7C4-4B9A-9DA7-A3343D27DD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7094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9A5CC-38EA-46E8-AEFB-DBEC0C8A11D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4F549-D7C4-4B9A-9DA7-A3343D27DD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7920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9A5CC-38EA-46E8-AEFB-DBEC0C8A11D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4F549-D7C4-4B9A-9DA7-A3343D27DD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38067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5B9A5CC-38EA-46E8-AEFB-DBEC0C8A11D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0D4F549-D7C4-4B9A-9DA7-A3343D27DD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8451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B9A5CC-38EA-46E8-AEFB-DBEC0C8A11D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D4F549-D7C4-4B9A-9DA7-A3343D27DD8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5187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5B9A5CC-38EA-46E8-AEFB-DBEC0C8A11D5}" type="datetimeFigureOut">
              <a:rPr lang="en-IN" smtClean="0"/>
              <a:t>04-07-2025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0D4F549-D7C4-4B9A-9DA7-A3343D27DD8B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629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3C44FC8-3BCC-800B-77EE-C086B5A561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1" t="25242" r="11936" b="21152"/>
          <a:stretch>
            <a:fillRect/>
          </a:stretch>
        </p:blipFill>
        <p:spPr>
          <a:xfrm>
            <a:off x="708414" y="2309867"/>
            <a:ext cx="4477733" cy="33803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9452A61-8F2E-2850-252C-58E12656E4CB}"/>
              </a:ext>
            </a:extLst>
          </p:cNvPr>
          <p:cNvSpPr txBox="1"/>
          <p:nvPr/>
        </p:nvSpPr>
        <p:spPr>
          <a:xfrm>
            <a:off x="5496128" y="4309353"/>
            <a:ext cx="698900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</a:rPr>
              <a:t>Presented By :  </a:t>
            </a:r>
            <a:r>
              <a:rPr lang="en-IN" dirty="0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</a:rPr>
              <a:t>M. Pooja</a:t>
            </a:r>
          </a:p>
          <a:p>
            <a:endParaRPr lang="en-IN" dirty="0">
              <a:solidFill>
                <a:schemeClr val="accent5">
                  <a:lumMod val="50000"/>
                </a:schemeClr>
              </a:solidFill>
              <a:latin typeface="Book Antiqua" panose="02040602050305030304" pitchFamily="18" charset="0"/>
            </a:endParaRPr>
          </a:p>
          <a:p>
            <a:r>
              <a:rPr lang="en-IN" b="1" dirty="0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</a:rPr>
              <a:t>Department   :  </a:t>
            </a:r>
            <a:r>
              <a:rPr lang="en-IN" dirty="0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</a:rPr>
              <a:t>B. Tech (Artificial Intelligence &amp; Data Science)</a:t>
            </a:r>
          </a:p>
          <a:p>
            <a:endParaRPr lang="en-IN" dirty="0">
              <a:solidFill>
                <a:schemeClr val="accent5">
                  <a:lumMod val="50000"/>
                </a:schemeClr>
              </a:solidFill>
              <a:latin typeface="Book Antiqua" panose="02040602050305030304" pitchFamily="18" charset="0"/>
            </a:endParaRPr>
          </a:p>
          <a:p>
            <a:r>
              <a:rPr lang="en-IN" b="1" dirty="0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</a:rPr>
              <a:t>College           :  </a:t>
            </a:r>
            <a:r>
              <a:rPr lang="en-IN" dirty="0">
                <a:solidFill>
                  <a:schemeClr val="accent5">
                    <a:lumMod val="50000"/>
                  </a:schemeClr>
                </a:solidFill>
                <a:latin typeface="Book Antiqua" panose="02040602050305030304" pitchFamily="18" charset="0"/>
              </a:rPr>
              <a:t>G.K.M  College Of Engineering and Technology.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4F1E70-F17F-51BB-5C46-21F95E574E6F}"/>
              </a:ext>
            </a:extLst>
          </p:cNvPr>
          <p:cNvSpPr txBox="1"/>
          <p:nvPr/>
        </p:nvSpPr>
        <p:spPr>
          <a:xfrm>
            <a:off x="1432873" y="113122"/>
            <a:ext cx="8927183" cy="19536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N" sz="2800" spc="300" dirty="0">
                <a:solidFill>
                  <a:schemeClr val="accent2"/>
                </a:solidFill>
                <a:latin typeface="Footlight MT Light" panose="0204060206030A020304" pitchFamily="18" charset="0"/>
              </a:rPr>
              <a:t>WEB DEVELOPMENT</a:t>
            </a:r>
          </a:p>
          <a:p>
            <a:pPr algn="ctr">
              <a:lnSpc>
                <a:spcPct val="150000"/>
              </a:lnSpc>
            </a:pPr>
            <a:r>
              <a:rPr lang="en-IN" sz="2800" spc="300" dirty="0">
                <a:solidFill>
                  <a:schemeClr val="accent1"/>
                </a:solidFill>
                <a:latin typeface="Footlight MT Light" panose="0204060206030A020304" pitchFamily="18" charset="0"/>
              </a:rPr>
              <a:t>E-COMMERCE WEBSITE</a:t>
            </a:r>
          </a:p>
          <a:p>
            <a:pPr>
              <a:lnSpc>
                <a:spcPct val="150000"/>
              </a:lnSpc>
            </a:pPr>
            <a:endParaRPr lang="en-IN" sz="2800" spc="300" dirty="0">
              <a:solidFill>
                <a:schemeClr val="tx1">
                  <a:lumMod val="95000"/>
                </a:schemeClr>
              </a:solidFill>
              <a:latin typeface="Footlight MT Light" panose="0204060206030A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61166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5-07-03 at 6.56.11 PM (1)">
            <a:hlinkClick r:id="" action="ppaction://media"/>
            <a:extLst>
              <a:ext uri="{FF2B5EF4-FFF2-40B4-BE49-F238E27FC236}">
                <a16:creationId xmlns:a16="http://schemas.microsoft.com/office/drawing/2014/main" id="{F3011FDC-9762-EC8B-E368-28D13FF15F0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8091" y="226243"/>
            <a:ext cx="10932687" cy="59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69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2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015171-EE97-D4D0-9382-5349C22F4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CF397-92AD-69EB-E43F-F92CD2563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3211" y="345651"/>
            <a:ext cx="10353761" cy="132632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b="0" spc="300" dirty="0">
                <a:solidFill>
                  <a:schemeClr val="accent2"/>
                </a:solidFill>
                <a:effectLst/>
                <a:latin typeface="Footlight MT Light" panose="0204060206030A020304" pitchFamily="18" charset="0"/>
              </a:rPr>
              <a:t>Local storage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90833E60-D61B-7240-D890-3E898F4968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1790" y="2072894"/>
            <a:ext cx="10595728" cy="33730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Arial" panose="020B0604020202020204" pitchFamily="34" charset="0"/>
              </a:rPr>
              <a:t>🛍️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Project Name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– Online Shopping Platform / E-Commerce Store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📄 Technology Used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– HTML, CSS, JavaScript, Local Storage </a:t>
            </a:r>
            <a:r>
              <a:rPr kumimoji="0" lang="en-US" altLang="en-US" b="0" i="1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(or optionally backend tech)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latin typeface="Book Antiqua" panose="0204060205030503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💾 Local Storage Use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– Save cart data without backend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🎯 Goal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– Provide users a simple and efficient online shopping experience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📈 Output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– Interactive frontend website with real-time cart updates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🚀 Deployment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– Can be hosted using GitHub Pages / Netlify /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Vercel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latin typeface="Book Antiqua" panose="0204060205030503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👥 Users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– Customers can browse, add to cart, and simulate checkout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✅ Conclusion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– A functional, beginner-friendly e-commerce frontend using core web technologies</a:t>
            </a:r>
          </a:p>
        </p:txBody>
      </p:sp>
    </p:spTree>
    <p:extLst>
      <p:ext uri="{BB962C8B-B14F-4D97-AF65-F5344CB8AC3E}">
        <p14:creationId xmlns:p14="http://schemas.microsoft.com/office/powerpoint/2010/main" val="3067048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00C877-D033-3E22-255B-E771C7D180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4521F-17C3-F127-5859-C8AC3C1BD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9465" y="-266741"/>
            <a:ext cx="10353761" cy="132632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b="0" spc="300" dirty="0">
                <a:solidFill>
                  <a:schemeClr val="accent2"/>
                </a:solidFill>
                <a:effectLst/>
                <a:latin typeface="Footlight MT Light" panose="0204060206030A020304" pitchFamily="18" charset="0"/>
              </a:rPr>
              <a:t>Final output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EC8979-267E-5365-E128-A471956BEB3A}"/>
              </a:ext>
            </a:extLst>
          </p:cNvPr>
          <p:cNvSpPr txBox="1"/>
          <p:nvPr/>
        </p:nvSpPr>
        <p:spPr>
          <a:xfrm>
            <a:off x="1743875" y="1147929"/>
            <a:ext cx="100414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E-Commerce Website Using HTML, CSS, JavaScript &amp; Local Storage</a:t>
            </a:r>
            <a:endParaRPr lang="en-IN" sz="2400" dirty="0">
              <a:solidFill>
                <a:schemeClr val="accent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1A2C52-899A-DCFD-FB15-2201B7A2E34B}"/>
              </a:ext>
            </a:extLst>
          </p:cNvPr>
          <p:cNvSpPr txBox="1"/>
          <p:nvPr/>
        </p:nvSpPr>
        <p:spPr>
          <a:xfrm>
            <a:off x="781152" y="2179601"/>
            <a:ext cx="1109038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Project Overview:</a:t>
            </a:r>
          </a:p>
          <a:p>
            <a:pPr>
              <a:buNone/>
            </a:pPr>
            <a:endParaRPr lang="en-US" b="1" dirty="0">
              <a:solidFill>
                <a:schemeClr val="accent6">
                  <a:lumMod val="50000"/>
                </a:schemeClr>
              </a:solidFill>
              <a:latin typeface="Book Antiqua" panose="02040602050305030304" pitchFamily="18" charset="0"/>
            </a:endParaRP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           An interactive, front-end e-commerce website that allows users to browse products, view details, add to cart, and simulate checkout using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HTML, CSS, JavaScript, and Local Storage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7F1084-366A-A057-9092-35968234D2EE}"/>
              </a:ext>
            </a:extLst>
          </p:cNvPr>
          <p:cNvSpPr txBox="1"/>
          <p:nvPr/>
        </p:nvSpPr>
        <p:spPr>
          <a:xfrm>
            <a:off x="781152" y="4042397"/>
            <a:ext cx="996760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Local Storage Usage:</a:t>
            </a:r>
          </a:p>
          <a:p>
            <a:endParaRPr lang="en-US" b="1" dirty="0">
              <a:solidFill>
                <a:schemeClr val="accent6">
                  <a:lumMod val="50000"/>
                </a:schemeClr>
              </a:solidFill>
              <a:latin typeface="Book Antiqua" panose="0204060205030503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    Products added to cart are stored in the browser's local storage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    Data is retrieved to populate the cart and checkout pages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    Enables a functional cart experience without a database</a:t>
            </a:r>
          </a:p>
        </p:txBody>
      </p:sp>
    </p:spTree>
    <p:extLst>
      <p:ext uri="{BB962C8B-B14F-4D97-AF65-F5344CB8AC3E}">
        <p14:creationId xmlns:p14="http://schemas.microsoft.com/office/powerpoint/2010/main" val="2898117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D17DCB8-0A83-03B2-E08C-DE21C40F2A1E}"/>
              </a:ext>
            </a:extLst>
          </p:cNvPr>
          <p:cNvSpPr txBox="1"/>
          <p:nvPr/>
        </p:nvSpPr>
        <p:spPr>
          <a:xfrm>
            <a:off x="807396" y="3929973"/>
            <a:ext cx="81590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Key features:</a:t>
            </a:r>
          </a:p>
          <a:p>
            <a:endParaRPr lang="en-US" b="1" dirty="0">
              <a:solidFill>
                <a:schemeClr val="accent6">
                  <a:lumMod val="50000"/>
                </a:schemeClr>
              </a:solidFill>
              <a:latin typeface="Book Antiqua" panose="0204060205030503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  User-friendly layout with responsive design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  Product listings and dynamic detail view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  Add to Cart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 functionality using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Local Storage</a:t>
            </a:r>
            <a:endParaRPr lang="en-US" dirty="0">
              <a:solidFill>
                <a:schemeClr val="accent6">
                  <a:lumMod val="50000"/>
                </a:schemeClr>
              </a:solidFill>
              <a:latin typeface="Book Antiqua" panose="0204060205030503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  Cart data persists across sessions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  Simple navigation bar and footer across all pages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  Simulated checkout page (no backend)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779CBC8-D189-0858-08F5-703FCE771B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2755065"/>
              </p:ext>
            </p:extLst>
          </p:nvPr>
        </p:nvGraphicFramePr>
        <p:xfrm>
          <a:off x="807396" y="295652"/>
          <a:ext cx="10573965" cy="3547126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3524655">
                  <a:extLst>
                    <a:ext uri="{9D8B030D-6E8A-4147-A177-3AD203B41FA5}">
                      <a16:colId xmlns:a16="http://schemas.microsoft.com/office/drawing/2014/main" val="930787966"/>
                    </a:ext>
                  </a:extLst>
                </a:gridCol>
                <a:gridCol w="3524655">
                  <a:extLst>
                    <a:ext uri="{9D8B030D-6E8A-4147-A177-3AD203B41FA5}">
                      <a16:colId xmlns:a16="http://schemas.microsoft.com/office/drawing/2014/main" val="4241854464"/>
                    </a:ext>
                  </a:extLst>
                </a:gridCol>
                <a:gridCol w="3524655">
                  <a:extLst>
                    <a:ext uri="{9D8B030D-6E8A-4147-A177-3AD203B41FA5}">
                      <a16:colId xmlns:a16="http://schemas.microsoft.com/office/drawing/2014/main" val="430736816"/>
                    </a:ext>
                  </a:extLst>
                </a:gridCol>
              </a:tblGrid>
              <a:tr h="30807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Page 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File 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Purpose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81867256"/>
                  </a:ext>
                </a:extLst>
              </a:tr>
              <a:tr h="539123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Home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index.html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Welcome banner, featured products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8211422"/>
                  </a:ext>
                </a:extLst>
              </a:tr>
              <a:tr h="308070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Shop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shop.html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Product listing with filters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89067943"/>
                  </a:ext>
                </a:extLst>
              </a:tr>
              <a:tr h="308070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Product Detail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product.html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Detailed view of a product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4392710"/>
                  </a:ext>
                </a:extLst>
              </a:tr>
              <a:tr h="539123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Cart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cart.html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View and manage selected items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9239013"/>
                  </a:ext>
                </a:extLst>
              </a:tr>
              <a:tr h="539123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Checkout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checkout.html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Shipping info, order summary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7672955"/>
                  </a:ext>
                </a:extLst>
              </a:tr>
              <a:tr h="308070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Login / Signup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login.html / signup.html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User authentication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3372638"/>
                  </a:ext>
                </a:extLst>
              </a:tr>
              <a:tr h="308070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Contact/About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contact.html, about.html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Info and support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5585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97210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B80DD35-3144-6F2C-A39D-2CA2EDC5C2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02541" y="1491540"/>
            <a:ext cx="4864230" cy="36933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latin typeface="Book Antiqua" panose="02040602050305030304" pitchFamily="18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Smartphone X1 – ₹12,999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Wireless Headphones – ₹2,499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Running Shoes – ₹1,799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Smart Watch – ₹3,999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Laptop Pro 15" – ₹45,000</a:t>
            </a:r>
          </a:p>
          <a:p>
            <a:pPr marL="457200" marR="0" lvl="0" indent="-4572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Travel Backpack – ₹999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latin typeface="Book Antiqua" panose="0204060205030503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Cart auto-loads 3 items for demo if it's initially empty.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F8F7BD-FBCA-54F3-C76D-D44A5DFBD0A7}"/>
              </a:ext>
            </a:extLst>
          </p:cNvPr>
          <p:cNvSpPr txBox="1"/>
          <p:nvPr/>
        </p:nvSpPr>
        <p:spPr>
          <a:xfrm>
            <a:off x="6179442" y="1291485"/>
            <a:ext cx="35727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Sample Products Included</a:t>
            </a:r>
            <a:r>
              <a:rPr lang="en-US" altLang="en-US" sz="2000" dirty="0">
                <a:solidFill>
                  <a:schemeClr val="accent6">
                    <a:lumMod val="50000"/>
                  </a:schemeClr>
                </a:solidFill>
              </a:rPr>
              <a:t>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25653E-7764-F1DC-4FF8-F8F90906A5AC}"/>
              </a:ext>
            </a:extLst>
          </p:cNvPr>
          <p:cNvSpPr txBox="1"/>
          <p:nvPr/>
        </p:nvSpPr>
        <p:spPr>
          <a:xfrm>
            <a:off x="1475468" y="4391864"/>
            <a:ext cx="6094428" cy="19903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00050" indent="-400050">
              <a:buFont typeface="+mj-lt"/>
              <a:buAutoNum type="romanLcPeriod"/>
            </a:pPr>
            <a:endParaRPr lang="en-IN" b="1" dirty="0">
              <a:solidFill>
                <a:schemeClr val="accent6">
                  <a:lumMod val="50000"/>
                </a:schemeClr>
              </a:solidFill>
            </a:endParaRPr>
          </a:p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dirty="0">
                <a:solidFill>
                  <a:schemeClr val="accent6">
                    <a:lumMod val="50000"/>
                  </a:schemeClr>
                </a:solidFill>
              </a:rPr>
              <a:t>   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HTML for structure</a:t>
            </a:r>
          </a:p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   CSS for styling</a:t>
            </a:r>
          </a:p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   JavaScript for interactivity</a:t>
            </a:r>
          </a:p>
          <a:p>
            <a:pPr marL="400050" indent="-400050">
              <a:lnSpc>
                <a:spcPct val="150000"/>
              </a:lnSpc>
              <a:buFont typeface="+mj-lt"/>
              <a:buAutoNum type="romanLcPeriod"/>
            </a:pP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   Local Storage for cart database (client-side)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2C9E68-861D-C986-C970-0463477C8C16}"/>
              </a:ext>
            </a:extLst>
          </p:cNvPr>
          <p:cNvSpPr txBox="1"/>
          <p:nvPr/>
        </p:nvSpPr>
        <p:spPr>
          <a:xfrm>
            <a:off x="653954" y="4191809"/>
            <a:ext cx="37330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IN" sz="2000" b="1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Technology Stack: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F2AA3CC-9B56-FD7C-D854-BA2F8A7A89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65" t="14592" r="6360" b="9569"/>
          <a:stretch>
            <a:fillRect/>
          </a:stretch>
        </p:blipFill>
        <p:spPr>
          <a:xfrm>
            <a:off x="321333" y="282802"/>
            <a:ext cx="5461537" cy="377072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18916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7C824C-50F1-DF64-4B25-D5E8FCF45E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0CB6E-0A46-42EE-5C61-AF8067310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489" y="264429"/>
            <a:ext cx="10353761" cy="132632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spc="300" dirty="0">
                <a:solidFill>
                  <a:schemeClr val="accent2"/>
                </a:solidFill>
                <a:latin typeface="Footlight MT Light" panose="0204060206030A020304" pitchFamily="18" charset="0"/>
              </a:rPr>
              <a:t>D</a:t>
            </a:r>
            <a:r>
              <a:rPr lang="en-IN" b="0" spc="300" dirty="0">
                <a:solidFill>
                  <a:schemeClr val="accent2"/>
                </a:solidFill>
                <a:effectLst/>
                <a:latin typeface="Footlight MT Light" panose="0204060206030A020304" pitchFamily="18" charset="0"/>
              </a:rPr>
              <a:t>eployment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EFD3A42-47A9-5520-C10B-C14C209339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8084" y="4628215"/>
            <a:ext cx="8361576" cy="8821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latin typeface="Book Antiqua" panose="02040602050305030304" pitchFamily="18" charset="0"/>
              </a:rPr>
              <a:t>GITHUB LINK:</a:t>
            </a:r>
          </a:p>
          <a:p>
            <a:pPr lvl="0" defTabSz="9144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solidFill>
                  <a:schemeClr val="tx2">
                    <a:lumMod val="75000"/>
                  </a:schemeClr>
                </a:solidFill>
                <a:latin typeface="Book Antiqua" panose="02040602050305030304" pitchFamily="18" charset="0"/>
              </a:rPr>
              <a:t>  https://github.com/mpooja16/ecommerce-site.git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2">
                  <a:lumMod val="75000"/>
                </a:schemeClr>
              </a:solidFill>
              <a:effectLst/>
              <a:latin typeface="Book Antiqua" panose="0204060205030503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996950-7355-DBA1-F6F9-819AAA486740}"/>
              </a:ext>
            </a:extLst>
          </p:cNvPr>
          <p:cNvSpPr txBox="1"/>
          <p:nvPr/>
        </p:nvSpPr>
        <p:spPr>
          <a:xfrm>
            <a:off x="1131215" y="1816821"/>
            <a:ext cx="847844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Deployment Platforms:</a:t>
            </a:r>
          </a:p>
          <a:p>
            <a:endParaRPr lang="en-IN" dirty="0">
              <a:solidFill>
                <a:schemeClr val="accent6">
                  <a:lumMod val="50000"/>
                </a:schemeClr>
              </a:solidFill>
              <a:latin typeface="Book Antiqua" panose="02040602050305030304" pitchFamily="18" charset="0"/>
            </a:endParaRPr>
          </a:p>
          <a:p>
            <a:pPr lvl="1"/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✅ GitHub Pages – Best for static sites, free, version-controlled.</a:t>
            </a:r>
          </a:p>
          <a:p>
            <a:pPr lvl="1"/>
            <a:endParaRPr lang="en-IN" dirty="0">
              <a:solidFill>
                <a:schemeClr val="accent6">
                  <a:lumMod val="50000"/>
                </a:schemeClr>
              </a:solidFill>
              <a:latin typeface="Book Antiqua" panose="02040602050305030304" pitchFamily="18" charset="0"/>
            </a:endParaRPr>
          </a:p>
          <a:p>
            <a:pPr lvl="1"/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✅ Netlify – Easiest drag-and-drop method with instant hosting.</a:t>
            </a:r>
          </a:p>
          <a:p>
            <a:pPr lvl="1"/>
            <a:endParaRPr lang="en-IN" dirty="0">
              <a:solidFill>
                <a:schemeClr val="accent6">
                  <a:lumMod val="50000"/>
                </a:schemeClr>
              </a:solidFill>
              <a:latin typeface="Book Antiqua" panose="02040602050305030304" pitchFamily="18" charset="0"/>
            </a:endParaRPr>
          </a:p>
          <a:p>
            <a:pPr lvl="1"/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🧪 </a:t>
            </a:r>
            <a:r>
              <a:rPr lang="en-IN" dirty="0" err="1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Vercel</a:t>
            </a:r>
            <a:r>
              <a:rPr lang="en-IN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 – Developer-friendly, ideal if backend or advanced features are needed later.</a:t>
            </a:r>
          </a:p>
          <a:p>
            <a:endParaRPr lang="en-IN" dirty="0">
              <a:solidFill>
                <a:schemeClr val="accent6">
                  <a:lumMod val="50000"/>
                </a:schemeClr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02942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BEB270-938E-1AAA-EF5D-ECFB8745D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02EA7-ABAF-AB03-0F1B-90FE977A6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377" y="241955"/>
            <a:ext cx="10353761" cy="132632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spc="300" dirty="0">
                <a:solidFill>
                  <a:schemeClr val="accent2"/>
                </a:solidFill>
                <a:latin typeface="Footlight MT Light" panose="0204060206030A020304" pitchFamily="18" charset="0"/>
              </a:rPr>
              <a:t>C</a:t>
            </a:r>
            <a:r>
              <a:rPr lang="en-IN" b="0" spc="300" dirty="0">
                <a:solidFill>
                  <a:schemeClr val="accent2"/>
                </a:solidFill>
                <a:effectLst/>
                <a:latin typeface="Footlight MT Light" panose="0204060206030A020304" pitchFamily="18" charset="0"/>
              </a:rPr>
              <a:t>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E59CBB-C23C-C49B-6127-8D9C9DD1DDD7}"/>
              </a:ext>
            </a:extLst>
          </p:cNvPr>
          <p:cNvSpPr txBox="1"/>
          <p:nvPr/>
        </p:nvSpPr>
        <p:spPr>
          <a:xfrm>
            <a:off x="923828" y="2221471"/>
            <a:ext cx="1059885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                            The e-commerce website project successfully demonstrates how core web technologies—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HTML, CSS, JavaScript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, and </a:t>
            </a:r>
            <a:r>
              <a:rPr lang="en-US" b="1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Local Storage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—can be used to create a fully functional online shopping experience. Users can easily browse products, view details, manage their cart, and simulate a checkout process.</a:t>
            </a:r>
          </a:p>
          <a:p>
            <a:endParaRPr lang="en-US" dirty="0">
              <a:solidFill>
                <a:schemeClr val="accent6">
                  <a:lumMod val="50000"/>
                </a:schemeClr>
              </a:solidFill>
              <a:latin typeface="Book Antiqua" panose="02040602050305030304" pitchFamily="18" charset="0"/>
            </a:endParaRP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This project showcases essential features of modern e-commerce platforms such as product listings, cart management, and responsive design—all without the need for a backend. It lays a strong foundation for future development, including payment integration, user authentication, and database connectivity.</a:t>
            </a:r>
          </a:p>
          <a:p>
            <a:endParaRPr lang="en-US" dirty="0">
              <a:solidFill>
                <a:schemeClr val="accent6">
                  <a:lumMod val="50000"/>
                </a:schemeClr>
              </a:solidFill>
              <a:latin typeface="Book Antiqua" panose="02040602050305030304" pitchFamily="18" charset="0"/>
            </a:endParaRPr>
          </a:p>
          <a:p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Overall, the project provides valuable hands-on experience in front-end web development and simulates real-world e-commerce functionality in a simplified, beginner-friendly environment</a:t>
            </a:r>
          </a:p>
        </p:txBody>
      </p:sp>
    </p:spTree>
    <p:extLst>
      <p:ext uri="{BB962C8B-B14F-4D97-AF65-F5344CB8AC3E}">
        <p14:creationId xmlns:p14="http://schemas.microsoft.com/office/powerpoint/2010/main" val="2422301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5A9E9-B2CB-E799-4F6A-A9A32A28B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5935" y="289089"/>
            <a:ext cx="10353761" cy="1326321"/>
          </a:xfrm>
        </p:spPr>
        <p:txBody>
          <a:bodyPr/>
          <a:lstStyle/>
          <a:p>
            <a:r>
              <a:rPr lang="en-IN" spc="300" dirty="0">
                <a:solidFill>
                  <a:schemeClr val="accent2"/>
                </a:solidFill>
                <a:latin typeface="Footlight MT Light" panose="0204060206030A020304" pitchFamily="18" charset="0"/>
              </a:rPr>
              <a:t>I</a:t>
            </a:r>
            <a:r>
              <a:rPr lang="en-IN" b="0" spc="300" dirty="0">
                <a:solidFill>
                  <a:schemeClr val="accent2"/>
                </a:solidFill>
                <a:effectLst/>
                <a:latin typeface="Footlight MT Light" panose="0204060206030A020304" pitchFamily="18" charset="0"/>
              </a:rPr>
              <a:t>ntroduction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D26EEF75-239A-DC52-064C-8AB6131994E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537245" y="2201027"/>
            <a:ext cx="9117510" cy="317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E-commerce means buying and selling products online.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latin typeface="Book Antiqua" panose="02040602050305030304" pitchFamily="18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A well-designed website is essential for user experience and business success.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latin typeface="Book Antiqua" panose="02040602050305030304" pitchFamily="18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Web development covers: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     Frontend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(UI/UX)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     Backend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(Logic &amp; Database)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     Payment Integration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latin typeface="Book Antiqua" panose="02040602050305030304" pitchFamily="18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Goal: To build a responsive, secure, and feature-rich online shopping website.</a:t>
            </a:r>
          </a:p>
        </p:txBody>
      </p:sp>
    </p:spTree>
    <p:extLst>
      <p:ext uri="{BB962C8B-B14F-4D97-AF65-F5344CB8AC3E}">
        <p14:creationId xmlns:p14="http://schemas.microsoft.com/office/powerpoint/2010/main" val="2460338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1E4423-DF7F-A1AC-B0F6-6E2DBDD8E3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3D49E-603D-B2A2-B070-80E40305D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402211"/>
            <a:ext cx="10353761" cy="1326321"/>
          </a:xfrm>
        </p:spPr>
        <p:txBody>
          <a:bodyPr/>
          <a:lstStyle/>
          <a:p>
            <a:r>
              <a:rPr lang="en-IN" b="0" spc="300" dirty="0">
                <a:solidFill>
                  <a:schemeClr val="accent2"/>
                </a:solidFill>
                <a:effectLst/>
                <a:latin typeface="Footlight MT Light" panose="0204060206030A020304" pitchFamily="18" charset="0"/>
              </a:rPr>
              <a:t>Features of website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F9025AAE-356C-6A8F-75E2-11D712F6687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80" y="1759404"/>
            <a:ext cx="9664825" cy="41960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User-Friendly Interface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– Easy navigation, search, and product browsing experience.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Product Catalog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– Organized listing of products with descriptions, images, and prices.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Shopping Cart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– Allows users to add, view, and manage products before checkout.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Secure Payment Gateway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– Supports multiple payment methods with secure transactions.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User Registration &amp; Login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– Personalized experience with order tracking and history.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Search &amp; Filter Options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– Helps users quickly find relevant products.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Responsive Design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– Mobile and desktop-friendly for a smooth experience across devices.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Customer Reviews &amp; Ratings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– Builds trust and helps in decision-making.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Order Management System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– For tracking orders, returns, and delivery updates.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Admin Dashboard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– For managing inventory, users, orders, and analytics.</a:t>
            </a:r>
          </a:p>
        </p:txBody>
      </p:sp>
    </p:spTree>
    <p:extLst>
      <p:ext uri="{BB962C8B-B14F-4D97-AF65-F5344CB8AC3E}">
        <p14:creationId xmlns:p14="http://schemas.microsoft.com/office/powerpoint/2010/main" val="25376932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4ECE5A-FF2E-4AB4-006F-187AF5C52D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4B16D-B460-A37C-692D-EE5BBB814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53432"/>
            <a:ext cx="10353761" cy="1326321"/>
          </a:xfrm>
        </p:spPr>
        <p:txBody>
          <a:bodyPr/>
          <a:lstStyle/>
          <a:p>
            <a:r>
              <a:rPr lang="en-IN" b="0" spc="300" dirty="0">
                <a:solidFill>
                  <a:schemeClr val="accent2"/>
                </a:solidFill>
                <a:effectLst/>
                <a:latin typeface="Footlight MT Light" panose="0204060206030A020304" pitchFamily="18" charset="0"/>
              </a:rPr>
              <a:t>Page structure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ED4FE72-D1DE-D3EC-BC8F-DB992D9FF9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3900575"/>
              </p:ext>
            </p:extLst>
          </p:nvPr>
        </p:nvGraphicFramePr>
        <p:xfrm>
          <a:off x="1096963" y="1891665"/>
          <a:ext cx="10058400" cy="393192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2309951957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3948102515"/>
                    </a:ext>
                  </a:extLst>
                </a:gridCol>
                <a:gridCol w="3352800">
                  <a:extLst>
                    <a:ext uri="{9D8B030D-6E8A-4147-A177-3AD203B41FA5}">
                      <a16:colId xmlns:a16="http://schemas.microsoft.com/office/drawing/2014/main" val="28595915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Page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File Name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Purpose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874359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🏠 Home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index.html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Main landing page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1953406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🛍️ Shop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shop.html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Product listings with filters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081035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📄 Product Detail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product.html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Individual product info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276805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🛒 Cart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cart.html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View/edit items in cart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1914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💳 Checkout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checkout.html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Enter address, payment, place order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411912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👤 Account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account.html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User profile, order history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3437416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🔐 Login/Sign Up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login.html / signup.html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User authentication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593242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📞 Contact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contact.html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Contact form, support info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107564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ℹ️ About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about.html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>
                          <a:solidFill>
                            <a:schemeClr val="accent6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About the company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91750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7794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0AED3-CED7-56B4-D539-9BDB6CCF5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923" y="374232"/>
            <a:ext cx="10353761" cy="132632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b="0" spc="300" dirty="0">
                <a:solidFill>
                  <a:schemeClr val="accent2"/>
                </a:solidFill>
                <a:effectLst/>
                <a:latin typeface="Footlight MT Light" panose="0204060206030A020304" pitchFamily="18" charset="0"/>
              </a:rPr>
              <a:t>Home page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BA4A29DD-FC75-817F-505E-2B7839334E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966" y="1889256"/>
            <a:ext cx="10859677" cy="3790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Header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with logo and navigation links (Home, Products, Cart, Contact).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Hero section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with a welcome message, tagline, and a call-to-action button linking to the Products page.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Featured products preview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showcasing 3–4 top items with image, name, price, and "Buy Now" or "View More" button.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Benefits section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showing key highlights (e.g., Free Delivery, Secure Payments, Easy Returns).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About section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briefly introducing your store or brand.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Newsletter signup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(optional) for collecting visitor emails.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Footer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 with useful links, copyright, and social media.</a:t>
            </a:r>
          </a:p>
        </p:txBody>
      </p:sp>
    </p:spTree>
    <p:extLst>
      <p:ext uri="{BB962C8B-B14F-4D97-AF65-F5344CB8AC3E}">
        <p14:creationId xmlns:p14="http://schemas.microsoft.com/office/powerpoint/2010/main" val="18447948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5-07-03 at 6.29.29 PM">
            <a:hlinkClick r:id="" action="ppaction://media"/>
            <a:extLst>
              <a:ext uri="{FF2B5EF4-FFF2-40B4-BE49-F238E27FC236}">
                <a16:creationId xmlns:a16="http://schemas.microsoft.com/office/drawing/2014/main" id="{6EDDC69D-6258-761E-119B-A7093BA4533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9889" y="197963"/>
            <a:ext cx="11015970" cy="604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201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069428-1D2F-A44A-2670-965608C1C7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9589F-2C17-8DDA-7B11-2960753F0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1758" y="338857"/>
            <a:ext cx="10353761" cy="132632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b="0" spc="300" dirty="0">
                <a:solidFill>
                  <a:schemeClr val="accent2"/>
                </a:solidFill>
                <a:effectLst/>
                <a:latin typeface="Footlight MT Light" panose="0204060206030A020304" pitchFamily="18" charset="0"/>
              </a:rPr>
              <a:t>Product page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4BD45A0F-DD30-2C97-98B8-7B50035399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2966" y="2376282"/>
            <a:ext cx="10859677" cy="28165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Header –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Logo and navigation bar (same as home page).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Product Grid –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Cards displaying image, name, price, and “Add to Cart” button.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Optional Filters –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Category or price filters for better browsing.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Search Bar –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For finding products by name (with JavaScript).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Cart Icon –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Shows number of items in cart, links to cart.html.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Footer – 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Contact info, social links, and copyright.</a:t>
            </a:r>
          </a:p>
        </p:txBody>
      </p:sp>
    </p:spTree>
    <p:extLst>
      <p:ext uri="{BB962C8B-B14F-4D97-AF65-F5344CB8AC3E}">
        <p14:creationId xmlns:p14="http://schemas.microsoft.com/office/powerpoint/2010/main" val="3111940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5-07-03 at 6.41.14 PM">
            <a:hlinkClick r:id="" action="ppaction://media"/>
            <a:extLst>
              <a:ext uri="{FF2B5EF4-FFF2-40B4-BE49-F238E27FC236}">
                <a16:creationId xmlns:a16="http://schemas.microsoft.com/office/drawing/2014/main" id="{57920A59-7957-A648-48C1-32390A1612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6243" y="169997"/>
            <a:ext cx="11095348" cy="5938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138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4A7A81-0CBD-9EE6-774A-FB151972B7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0C579-B81F-DABA-0C2B-BFA8248F4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273" y="277462"/>
            <a:ext cx="10353761" cy="132632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spc="300" dirty="0">
                <a:solidFill>
                  <a:schemeClr val="accent2"/>
                </a:solidFill>
                <a:latin typeface="Footlight MT Light" panose="0204060206030A020304" pitchFamily="18" charset="0"/>
              </a:rPr>
              <a:t>C</a:t>
            </a:r>
            <a:r>
              <a:rPr lang="en-IN" b="0" spc="300" dirty="0">
                <a:solidFill>
                  <a:schemeClr val="accent2"/>
                </a:solidFill>
                <a:effectLst/>
                <a:latin typeface="Footlight MT Light" panose="0204060206030A020304" pitchFamily="18" charset="0"/>
              </a:rPr>
              <a:t>art page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4615EDCC-A7AB-718E-DA86-85C15511D6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1155" y="1919147"/>
            <a:ext cx="9967879" cy="4206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Header –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Logo and navigation bar (same as other pages).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Cart Item List –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Shows all added products with: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        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Product image and name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        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Price and quantity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en-US" altLang="en-US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        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“Remove” button for each item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en-US" b="1" dirty="0">
                <a:solidFill>
                  <a:schemeClr val="accent6">
                    <a:lumMod val="50000"/>
                  </a:schemeClr>
                </a:solidFill>
                <a:latin typeface="Book Antiqua" panose="02040602050305030304" pitchFamily="18" charset="0"/>
              </a:rPr>
              <a:t>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Quantity Controls –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Buttons or inputs to increase/decrease quantity.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Total Price Section –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Displays subtotal and grand total.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Checkout Button –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Simulates purchase (can show a confirmation popup or message).</a:t>
            </a: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Empty Cart Message –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Shown if no items are added.</a:t>
            </a: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latin typeface="Book Antiqua" panose="02040602050305030304" pitchFamily="18" charset="0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Footer – </a:t>
            </a:r>
            <a:r>
              <a:rPr kumimoji="0" lang="en-US" altLang="en-US" i="0" u="none" strike="noStrike" cap="none" normalizeH="0" baseline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latin typeface="Book Antiqua" panose="02040602050305030304" pitchFamily="18" charset="0"/>
              </a:rPr>
              <a:t>Consistent with the rest of the site.</a:t>
            </a:r>
          </a:p>
        </p:txBody>
      </p:sp>
    </p:spTree>
    <p:extLst>
      <p:ext uri="{BB962C8B-B14F-4D97-AF65-F5344CB8AC3E}">
        <p14:creationId xmlns:p14="http://schemas.microsoft.com/office/powerpoint/2010/main" val="21009516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4ca787bd-e1a7-40ad-8b52-ba82429115d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D664AD87C249A4889BD608438209BBF" ma:contentTypeVersion="11" ma:contentTypeDescription="Create a new document." ma:contentTypeScope="" ma:versionID="7aac57ace375c36311cfa0b5e0062b30">
  <xsd:schema xmlns:xsd="http://www.w3.org/2001/XMLSchema" xmlns:xs="http://www.w3.org/2001/XMLSchema" xmlns:p="http://schemas.microsoft.com/office/2006/metadata/properties" xmlns:ns3="4ca787bd-e1a7-40ad-8b52-ba82429115dd" xmlns:ns4="0ac8a908-f9c6-40c0-b8e5-3e1c7a9210eb" targetNamespace="http://schemas.microsoft.com/office/2006/metadata/properties" ma:root="true" ma:fieldsID="5ab49893c7530a023c6e757d5e4bbe85" ns3:_="" ns4:_="">
    <xsd:import namespace="4ca787bd-e1a7-40ad-8b52-ba82429115dd"/>
    <xsd:import namespace="0ac8a908-f9c6-40c0-b8e5-3e1c7a9210e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ObjectDetectorVersions" minOccurs="0"/>
                <xsd:element ref="ns3:MediaServiceAutoTags" minOccurs="0"/>
                <xsd:element ref="ns3:MediaLengthInSeconds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a787bd-e1a7-40ad-8b52-ba82429115d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0" nillable="true" ma:displayName="_activity" ma:hidden="true" ma:internalName="_activity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c8a908-f9c6-40c0-b8e5-3e1c7a9210eb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248879-CD85-4AA5-B622-292B3E139CCE}">
  <ds:schemaRefs>
    <ds:schemaRef ds:uri="http://purl.org/dc/dcmitype/"/>
    <ds:schemaRef ds:uri="http://purl.org/dc/terms/"/>
    <ds:schemaRef ds:uri="4ca787bd-e1a7-40ad-8b52-ba82429115dd"/>
    <ds:schemaRef ds:uri="0ac8a908-f9c6-40c0-b8e5-3e1c7a9210eb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26C11EAF-CC85-4A9E-B494-52FFA37CAD1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78304E0-3E64-4B61-84BE-C16730A5EF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ca787bd-e1a7-40ad-8b52-ba82429115dd"/>
    <ds:schemaRef ds:uri="0ac8a908-f9c6-40c0-b8e5-3e1c7a9210e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301</TotalTime>
  <Words>1184</Words>
  <Application>Microsoft Office PowerPoint</Application>
  <PresentationFormat>Widescreen</PresentationFormat>
  <Paragraphs>169</Paragraphs>
  <Slides>16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Book Antiqua</vt:lpstr>
      <vt:lpstr>Calibri</vt:lpstr>
      <vt:lpstr>Calibri Light</vt:lpstr>
      <vt:lpstr>Footlight MT Light</vt:lpstr>
      <vt:lpstr>Wingdings</vt:lpstr>
      <vt:lpstr>Retrospect</vt:lpstr>
      <vt:lpstr>PowerPoint Presentation</vt:lpstr>
      <vt:lpstr>Introduction</vt:lpstr>
      <vt:lpstr>Features of website</vt:lpstr>
      <vt:lpstr>Page structure</vt:lpstr>
      <vt:lpstr>Home page</vt:lpstr>
      <vt:lpstr>PowerPoint Presentation</vt:lpstr>
      <vt:lpstr>Product page</vt:lpstr>
      <vt:lpstr>PowerPoint Presentation</vt:lpstr>
      <vt:lpstr>Cart page</vt:lpstr>
      <vt:lpstr>PowerPoint Presentation</vt:lpstr>
      <vt:lpstr>Local storage</vt:lpstr>
      <vt:lpstr>Final output</vt:lpstr>
      <vt:lpstr>PowerPoint Presentation</vt:lpstr>
      <vt:lpstr>PowerPoint Presentation</vt:lpstr>
      <vt:lpstr>Deployment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Rakshan Raghunath</dc:creator>
  <cp:lastModifiedBy>Rakshan Raghunath</cp:lastModifiedBy>
  <cp:revision>7</cp:revision>
  <dcterms:created xsi:type="dcterms:W3CDTF">2025-07-03T11:49:16Z</dcterms:created>
  <dcterms:modified xsi:type="dcterms:W3CDTF">2025-07-04T16:32:53Z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0x010100BD664AD87C249A4889BD608438209BBF</vt:lpwstr>
  </property>
</Properties>
</file>

<file path=docProps/thumbnail.jpeg>
</file>